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90BF-F266-4540-8E74-0D33D59A5E1C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33610-8FA3-4F6E-9FE1-0C12F4FBC04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2019-10-20T06:38:19Z</dcterms:created>
  <dcterms:modified xsi:type="dcterms:W3CDTF">2019-10-20T06:41:43Z</dcterms:modified>
</cp:coreProperties>
</file>